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7" r:id="rId4"/>
    <p:sldId id="260" r:id="rId5"/>
    <p:sldId id="261" r:id="rId6"/>
    <p:sldId id="264" r:id="rId7"/>
    <p:sldId id="262" r:id="rId8"/>
    <p:sldId id="263" r:id="rId9"/>
    <p:sldId id="265" r:id="rId10"/>
    <p:sldId id="270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8247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8082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4108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0358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7218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475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5201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4535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7724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7260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449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5856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8164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09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72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2342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263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51CC4A8-2FA7-4864-B697-CE4171E933F5}" type="datetimeFigureOut">
              <a:rPr lang="en-IN" smtClean="0"/>
              <a:t>11-12-2022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04279EF-D6AB-44C7-BA67-8D2496CA99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7689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7A594-43D0-A634-AE9C-61543D72B6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B7B844-F699-D475-B822-51C263408E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inematic Space Logo Reveal_1080p">
            <a:hlinkClick r:id="" action="ppaction://media"/>
            <a:extLst>
              <a:ext uri="{FF2B5EF4-FFF2-40B4-BE49-F238E27FC236}">
                <a16:creationId xmlns:a16="http://schemas.microsoft.com/office/drawing/2014/main" id="{360BCB8A-C51F-A57A-D25D-557AE00C56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090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dex of /blog/wp-content/uploads/2018/06">
            <a:extLst>
              <a:ext uri="{FF2B5EF4-FFF2-40B4-BE49-F238E27FC236}">
                <a16:creationId xmlns:a16="http://schemas.microsoft.com/office/drawing/2014/main" id="{13EC1325-F45F-2E40-5F9C-239DFB9F9E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10014" y="1286934"/>
            <a:ext cx="7771974" cy="4105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6902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49D70-90AC-1AFA-3B59-9FEF6EFF3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A9641-53F9-4628-41F7-FC96E4FEA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721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B1C67-876C-417C-458D-471085213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217DC-8CA7-5A48-78DE-57A7E9FFC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932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14FEE-FB9A-2692-2041-A282FAFA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Estimate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00495-B443-446A-8B63-9D8C69D49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9401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C417F-ACD0-37B7-6318-42E6A0592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B6EC1-CD73-29DB-D260-200A3464A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2886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C14D0-0E26-BE4E-74E6-C9CE3EDE9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47E17-10F7-2A9A-5ADD-78BA2A3E7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5348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B5A34-787E-AC28-F564-3067E9A04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Whiteboard Animation Toolkit_1080p">
            <a:hlinkClick r:id="" action="ppaction://media"/>
            <a:extLst>
              <a:ext uri="{FF2B5EF4-FFF2-40B4-BE49-F238E27FC236}">
                <a16:creationId xmlns:a16="http://schemas.microsoft.com/office/drawing/2014/main" id="{30C8D263-830F-ACD6-A541-5D446365A2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525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2425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ce Explosion Logo Reveal_1080p (1)">
            <a:hlinkClick r:id="" action="ppaction://media"/>
            <a:extLst>
              <a:ext uri="{FF2B5EF4-FFF2-40B4-BE49-F238E27FC236}">
                <a16:creationId xmlns:a16="http://schemas.microsoft.com/office/drawing/2014/main" id="{B419B9B7-1C6A-B238-06DB-DBC3B25812A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0100" y="628651"/>
            <a:ext cx="10601325" cy="5579378"/>
          </a:xfrm>
        </p:spPr>
      </p:pic>
    </p:spTree>
    <p:extLst>
      <p:ext uri="{BB962C8B-B14F-4D97-AF65-F5344CB8AC3E}">
        <p14:creationId xmlns:p14="http://schemas.microsoft.com/office/powerpoint/2010/main" val="1850924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872E-D4A9-D7D1-E1E5-B90E1EA2D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Trendy Explainer Toolkit_1080p">
            <a:hlinkClick r:id="" action="ppaction://media"/>
            <a:extLst>
              <a:ext uri="{FF2B5EF4-FFF2-40B4-BE49-F238E27FC236}">
                <a16:creationId xmlns:a16="http://schemas.microsoft.com/office/drawing/2014/main" id="{179E1B32-DBD7-4A18-EDCF-13286240671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24399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ple Particles Logo Reveal_1080p">
            <a:hlinkClick r:id="" action="ppaction://media"/>
            <a:extLst>
              <a:ext uri="{FF2B5EF4-FFF2-40B4-BE49-F238E27FC236}">
                <a16:creationId xmlns:a16="http://schemas.microsoft.com/office/drawing/2014/main" id="{FD5E40F8-B54B-C828-0F68-9E81B0ED46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4588" y="642938"/>
            <a:ext cx="9902825" cy="557053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968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BDDB4-BD1E-CEC4-06EB-0C5BD8ED9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Trendy Explainer Toolkit_1080p (2)">
            <a:hlinkClick r:id="" action="ppaction://media"/>
            <a:extLst>
              <a:ext uri="{FF2B5EF4-FFF2-40B4-BE49-F238E27FC236}">
                <a16:creationId xmlns:a16="http://schemas.microsoft.com/office/drawing/2014/main" id="{FE267451-9066-3B5D-890C-8B46E20710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335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32704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ce Explosion Logo Reveal_1080p" descr="Background pattern&#10;&#10;Description automatically generated with low confidence">
            <a:hlinkClick r:id="" action="ppaction://media"/>
            <a:extLst>
              <a:ext uri="{FF2B5EF4-FFF2-40B4-BE49-F238E27FC236}">
                <a16:creationId xmlns:a16="http://schemas.microsoft.com/office/drawing/2014/main" id="{81A6D98F-D1D5-340D-471F-4505A0E59DA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4588" y="642938"/>
            <a:ext cx="9902825" cy="557053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0121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3FBD-52A9-C880-77E0-7982DD5C2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Trendy Explainer Toolkit_1080p (4)">
            <a:hlinkClick r:id="" action="ppaction://media"/>
            <a:extLst>
              <a:ext uri="{FF2B5EF4-FFF2-40B4-BE49-F238E27FC236}">
                <a16:creationId xmlns:a16="http://schemas.microsoft.com/office/drawing/2014/main" id="{5BAB61A4-0833-3088-C1BC-02AC85DD3C5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8817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336</TotalTime>
  <Words>7</Words>
  <Application>Microsoft Office PowerPoint</Application>
  <PresentationFormat>Widescreen</PresentationFormat>
  <Paragraphs>4</Paragraphs>
  <Slides>14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Garamond</vt:lpstr>
      <vt:lpstr>Organic</vt:lpstr>
      <vt:lpstr>PowerPoint Presentation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</vt:lpstr>
      <vt:lpstr>What Next?</vt:lpstr>
      <vt:lpstr>Estimate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devanathan kqrthick</dc:creator>
  <cp:lastModifiedBy>devanathan kqrthick</cp:lastModifiedBy>
  <cp:revision>5</cp:revision>
  <dcterms:created xsi:type="dcterms:W3CDTF">2022-12-11T09:25:17Z</dcterms:created>
  <dcterms:modified xsi:type="dcterms:W3CDTF">2022-12-11T15:02:10Z</dcterms:modified>
</cp:coreProperties>
</file>

<file path=docProps/thumbnail.jpeg>
</file>